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12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DB22-AC7D-4E45-B0DA-03C3BFAC9425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ED3C-CDFB-44F6-A3EB-80432D3CA7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1381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DB22-AC7D-4E45-B0DA-03C3BFAC9425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ED3C-CDFB-44F6-A3EB-80432D3CA7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872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DB22-AC7D-4E45-B0DA-03C3BFAC9425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ED3C-CDFB-44F6-A3EB-80432D3CA7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6859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DB22-AC7D-4E45-B0DA-03C3BFAC9425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ED3C-CDFB-44F6-A3EB-80432D3CA7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197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DB22-AC7D-4E45-B0DA-03C3BFAC9425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ED3C-CDFB-44F6-A3EB-80432D3CA7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957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DB22-AC7D-4E45-B0DA-03C3BFAC9425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ED3C-CDFB-44F6-A3EB-80432D3CA7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277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DB22-AC7D-4E45-B0DA-03C3BFAC9425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ED3C-CDFB-44F6-A3EB-80432D3CA7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500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DB22-AC7D-4E45-B0DA-03C3BFAC9425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ED3C-CDFB-44F6-A3EB-80432D3CA7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818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DB22-AC7D-4E45-B0DA-03C3BFAC9425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ED3C-CDFB-44F6-A3EB-80432D3CA7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3197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DB22-AC7D-4E45-B0DA-03C3BFAC9425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ED3C-CDFB-44F6-A3EB-80432D3CA7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8051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8DB22-AC7D-4E45-B0DA-03C3BFAC9425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BED3C-CDFB-44F6-A3EB-80432D3CA7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250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8DB22-AC7D-4E45-B0DA-03C3BFAC9425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BED3C-CDFB-44F6-A3EB-80432D3CA7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00645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jpeg"/><Relationship Id="rId5" Type="http://schemas.openxmlformats.org/officeDocument/2006/relationships/image" Target="../media/image9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678832-366E-4323-C3FB-3FDD9BAEE1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>
                <a:latin typeface="Stockholm Type Bold" pitchFamily="50" charset="0"/>
              </a:rPr>
              <a:t>Titta in i ett hem på 1800-talet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F372765-2D16-59E8-3F32-2CFF9D1F8C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>
                <a:latin typeface="Stockholm Type Regular" pitchFamily="50" charset="0"/>
              </a:rPr>
              <a:t>med Josabeth Sjöberg</a:t>
            </a:r>
          </a:p>
        </p:txBody>
      </p:sp>
    </p:spTree>
    <p:extLst>
      <p:ext uri="{BB962C8B-B14F-4D97-AF65-F5344CB8AC3E}">
        <p14:creationId xmlns:p14="http://schemas.microsoft.com/office/powerpoint/2010/main" val="2180860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musikinstrument, klädsel, musik, person&#10;&#10;Automatiskt genererad beskrivning">
            <a:extLst>
              <a:ext uri="{FF2B5EF4-FFF2-40B4-BE49-F238E27FC236}">
                <a16:creationId xmlns:a16="http://schemas.microsoft.com/office/drawing/2014/main" id="{8FF039DD-3DB2-7123-5F24-DE94CBFFD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43375" cy="6858000"/>
          </a:xfrm>
          <a:prstGeom prst="rect">
            <a:avLst/>
          </a:prstGeom>
        </p:spPr>
      </p:pic>
      <p:pic>
        <p:nvPicPr>
          <p:cNvPr id="8" name="Bildobjekt 7" descr="En bild som visar klädsel, Människoansikte, Retrostil, person&#10;&#10;Automatiskt genererad beskrivning">
            <a:extLst>
              <a:ext uri="{FF2B5EF4-FFF2-40B4-BE49-F238E27FC236}">
                <a16:creationId xmlns:a16="http://schemas.microsoft.com/office/drawing/2014/main" id="{E86E6ECE-FD59-70A4-1C77-FD000059CD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7" r="20790"/>
          <a:stretch/>
        </p:blipFill>
        <p:spPr>
          <a:xfrm>
            <a:off x="8048625" y="0"/>
            <a:ext cx="4143375" cy="6858000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DA1A2D2F-2F02-DE2C-E74B-5505359F8471}"/>
              </a:ext>
            </a:extLst>
          </p:cNvPr>
          <p:cNvSpPr txBox="1"/>
          <p:nvPr/>
        </p:nvSpPr>
        <p:spPr>
          <a:xfrm>
            <a:off x="4024313" y="1712068"/>
            <a:ext cx="39052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000" dirty="0">
                <a:latin typeface="Stockholm Type Bold" pitchFamily="50" charset="0"/>
              </a:rPr>
              <a:t>Josabeth Sjöberg</a:t>
            </a:r>
          </a:p>
          <a:p>
            <a:pPr algn="ctr"/>
            <a:r>
              <a:rPr lang="sv-SE" sz="6000" dirty="0">
                <a:latin typeface="Stockholm Type Bold" pitchFamily="50" charset="0"/>
              </a:rPr>
              <a:t>1812-1882</a:t>
            </a:r>
          </a:p>
        </p:txBody>
      </p:sp>
    </p:spTree>
    <p:extLst>
      <p:ext uri="{BB962C8B-B14F-4D97-AF65-F5344CB8AC3E}">
        <p14:creationId xmlns:p14="http://schemas.microsoft.com/office/powerpoint/2010/main" val="1488877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ext, rita, papper, skiss&#10;&#10;Automatiskt genererad beskrivning">
            <a:extLst>
              <a:ext uri="{FF2B5EF4-FFF2-40B4-BE49-F238E27FC236}">
                <a16:creationId xmlns:a16="http://schemas.microsoft.com/office/drawing/2014/main" id="{57CE5AAB-BF42-923C-A244-72DF554D7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17959" r="3885" b="179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D8C18ED2-0A84-48DB-A636-DF96A7F814C5}"/>
              </a:ext>
            </a:extLst>
          </p:cNvPr>
          <p:cNvSpPr txBox="1"/>
          <p:nvPr/>
        </p:nvSpPr>
        <p:spPr>
          <a:xfrm>
            <a:off x="320842" y="144379"/>
            <a:ext cx="1143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Stockholm Type Bold" pitchFamily="50" charset="0"/>
              </a:rPr>
              <a:t>Andra bostaden, 1839-1841</a:t>
            </a:r>
          </a:p>
        </p:txBody>
      </p:sp>
    </p:spTree>
    <p:extLst>
      <p:ext uri="{BB962C8B-B14F-4D97-AF65-F5344CB8AC3E}">
        <p14:creationId xmlns:p14="http://schemas.microsoft.com/office/powerpoint/2010/main" val="248536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 descr="En bild som visar rita, tavla, konst, klädsel&#10;&#10;Automatiskt genererad beskrivning">
            <a:extLst>
              <a:ext uri="{FF2B5EF4-FFF2-40B4-BE49-F238E27FC236}">
                <a16:creationId xmlns:a16="http://schemas.microsoft.com/office/drawing/2014/main" id="{6171B442-6EEA-DC0D-1AC3-EA05F9FE88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4" r="6748" b="1471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60276C77-9F00-DB6F-9FED-64AE4A5F2FD7}"/>
              </a:ext>
            </a:extLst>
          </p:cNvPr>
          <p:cNvSpPr txBox="1"/>
          <p:nvPr/>
        </p:nvSpPr>
        <p:spPr>
          <a:xfrm>
            <a:off x="376989" y="6240379"/>
            <a:ext cx="1143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latin typeface="Stockholm Type Bold" pitchFamily="50" charset="0"/>
              </a:rPr>
              <a:t>Fjärde bostaden, 1847-1855</a:t>
            </a:r>
          </a:p>
        </p:txBody>
      </p:sp>
    </p:spTree>
    <p:extLst>
      <p:ext uri="{BB962C8B-B14F-4D97-AF65-F5344CB8AC3E}">
        <p14:creationId xmlns:p14="http://schemas.microsoft.com/office/powerpoint/2010/main" val="400516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 descr="En bild som visar rita, konst, tavla, illustration&#10;&#10;Automatiskt genererad beskrivning">
            <a:extLst>
              <a:ext uri="{FF2B5EF4-FFF2-40B4-BE49-F238E27FC236}">
                <a16:creationId xmlns:a16="http://schemas.microsoft.com/office/drawing/2014/main" id="{0BA45C4B-DF71-1AAF-7298-D45FB4C1B0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" t="31028" r="12639" b="136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9EB9A54D-4C55-2F8F-A0E6-09B8327B7ECA}"/>
              </a:ext>
            </a:extLst>
          </p:cNvPr>
          <p:cNvSpPr txBox="1"/>
          <p:nvPr/>
        </p:nvSpPr>
        <p:spPr>
          <a:xfrm>
            <a:off x="376989" y="6240379"/>
            <a:ext cx="1143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latin typeface="Stockholm Type Bold" pitchFamily="50" charset="0"/>
              </a:rPr>
              <a:t>Femte bostaden, 1856</a:t>
            </a:r>
          </a:p>
        </p:txBody>
      </p:sp>
    </p:spTree>
    <p:extLst>
      <p:ext uri="{BB962C8B-B14F-4D97-AF65-F5344CB8AC3E}">
        <p14:creationId xmlns:p14="http://schemas.microsoft.com/office/powerpoint/2010/main" val="347652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En bild som visar tavla, möbler, konst, inomhus&#10;&#10;Automatiskt genererad beskrivning">
            <a:extLst>
              <a:ext uri="{FF2B5EF4-FFF2-40B4-BE49-F238E27FC236}">
                <a16:creationId xmlns:a16="http://schemas.microsoft.com/office/drawing/2014/main" id="{48590E37-0D4A-D363-0403-1F75A54F2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t="21328" r="5132" b="17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8D7A4322-BBEF-34BD-8478-A05A52490964}"/>
              </a:ext>
            </a:extLst>
          </p:cNvPr>
          <p:cNvSpPr txBox="1"/>
          <p:nvPr/>
        </p:nvSpPr>
        <p:spPr>
          <a:xfrm>
            <a:off x="232610" y="304799"/>
            <a:ext cx="26068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latin typeface="Stockholm Type Bold" pitchFamily="50" charset="0"/>
              </a:rPr>
              <a:t>Tionde bostaden, 1873</a:t>
            </a:r>
          </a:p>
        </p:txBody>
      </p:sp>
    </p:spTree>
    <p:extLst>
      <p:ext uri="{BB962C8B-B14F-4D97-AF65-F5344CB8AC3E}">
        <p14:creationId xmlns:p14="http://schemas.microsoft.com/office/powerpoint/2010/main" val="2533530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hus, konst, person, byggnad&#10;&#10;Automatiskt genererad beskrivning">
            <a:extLst>
              <a:ext uri="{FF2B5EF4-FFF2-40B4-BE49-F238E27FC236}">
                <a16:creationId xmlns:a16="http://schemas.microsoft.com/office/drawing/2014/main" id="{7FC112CB-8F9E-75A2-C5B4-4984D4E66D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6" r="2314" b="147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19F20E56-7061-E865-C10A-D8F72A847E3D}"/>
              </a:ext>
            </a:extLst>
          </p:cNvPr>
          <p:cNvSpPr txBox="1"/>
          <p:nvPr/>
        </p:nvSpPr>
        <p:spPr>
          <a:xfrm>
            <a:off x="232610" y="304799"/>
            <a:ext cx="30239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latin typeface="Stockholm Type Bold" pitchFamily="50" charset="0"/>
              </a:rPr>
              <a:t>Tolfte bostaden, 1875-1882</a:t>
            </a:r>
          </a:p>
        </p:txBody>
      </p:sp>
    </p:spTree>
    <p:extLst>
      <p:ext uri="{BB962C8B-B14F-4D97-AF65-F5344CB8AC3E}">
        <p14:creationId xmlns:p14="http://schemas.microsoft.com/office/powerpoint/2010/main" val="2327920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1BE557-1292-3830-B4EB-5BD2BC9B6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Stockholm Type Bold" pitchFamily="50" charset="0"/>
              </a:rPr>
              <a:t>Titta in hemma </a:t>
            </a:r>
            <a:r>
              <a:rPr lang="sv-SE">
                <a:latin typeface="Stockholm Type Bold" pitchFamily="50" charset="0"/>
              </a:rPr>
              <a:t>hos Josabeth</a:t>
            </a:r>
            <a:endParaRPr lang="sv-SE" dirty="0">
              <a:latin typeface="Stockholm Type Bold" pitchFamily="50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287F32-3598-2811-4038-5792731E6E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>
                <a:latin typeface="Stockholm Type Bold" pitchFamily="50" charset="0"/>
              </a:rPr>
              <a:t>Beskriv de olika rummen</a:t>
            </a:r>
          </a:p>
          <a:p>
            <a:r>
              <a:rPr lang="sv-SE" dirty="0">
                <a:latin typeface="Stockholm Type Regular" pitchFamily="50" charset="0"/>
              </a:rPr>
              <a:t>Vad finns i rummet?</a:t>
            </a:r>
          </a:p>
          <a:p>
            <a:r>
              <a:rPr lang="sv-SE" dirty="0">
                <a:latin typeface="Stockholm Type Regular" pitchFamily="50" charset="0"/>
              </a:rPr>
              <a:t>Vilka möbler ser du?</a:t>
            </a:r>
          </a:p>
          <a:p>
            <a:r>
              <a:rPr lang="sv-SE" dirty="0">
                <a:latin typeface="Stockholm Type Regular" pitchFamily="50" charset="0"/>
              </a:rPr>
              <a:t>Vilka saker ser du?</a:t>
            </a:r>
          </a:p>
          <a:p>
            <a:r>
              <a:rPr lang="sv-SE" dirty="0">
                <a:latin typeface="Stockholm Type Regular" pitchFamily="50" charset="0"/>
              </a:rPr>
              <a:t>Vilka musikinstrument finns med?</a:t>
            </a:r>
          </a:p>
          <a:p>
            <a:r>
              <a:rPr lang="sv-SE" dirty="0">
                <a:latin typeface="Stockholm Type Regular" pitchFamily="50" charset="0"/>
              </a:rPr>
              <a:t>Hur är känslan i rummet?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1A23323-D2FC-6FB9-B3D3-06813B2277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>
                <a:latin typeface="Stockholm Type Bold" pitchFamily="50" charset="0"/>
              </a:rPr>
              <a:t>Jämför rummen</a:t>
            </a:r>
          </a:p>
          <a:p>
            <a:r>
              <a:rPr lang="sv-SE" dirty="0">
                <a:latin typeface="Stockholm Type Regular" pitchFamily="50" charset="0"/>
              </a:rPr>
              <a:t>Vilka möbler är samma?</a:t>
            </a:r>
          </a:p>
          <a:p>
            <a:r>
              <a:rPr lang="sv-SE" dirty="0">
                <a:latin typeface="Stockholm Type Regular" pitchFamily="50" charset="0"/>
              </a:rPr>
              <a:t>Vilka saker är samma?</a:t>
            </a:r>
          </a:p>
          <a:p>
            <a:r>
              <a:rPr lang="sv-SE" dirty="0">
                <a:latin typeface="Stockholm Type Regular" pitchFamily="50" charset="0"/>
              </a:rPr>
              <a:t>Finns det några möbler eller saker som bara finns i ett av rummen?</a:t>
            </a:r>
          </a:p>
          <a:p>
            <a:r>
              <a:rPr lang="sv-SE" dirty="0">
                <a:latin typeface="Stockholm Type Regular" pitchFamily="50" charset="0"/>
              </a:rPr>
              <a:t>Vad gör Josabeth på de olika bilderna?</a:t>
            </a:r>
          </a:p>
        </p:txBody>
      </p:sp>
    </p:spTree>
    <p:extLst>
      <p:ext uri="{BB962C8B-B14F-4D97-AF65-F5344CB8AC3E}">
        <p14:creationId xmlns:p14="http://schemas.microsoft.com/office/powerpoint/2010/main" val="288974553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ext, rita, papper, skiss&#10;&#10;Automatiskt genererad beskrivning">
            <a:extLst>
              <a:ext uri="{FF2B5EF4-FFF2-40B4-BE49-F238E27FC236}">
                <a16:creationId xmlns:a16="http://schemas.microsoft.com/office/drawing/2014/main" id="{57CE5AAB-BF42-923C-A244-72DF554D7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90" y="0"/>
            <a:ext cx="3988439" cy="3228442"/>
          </a:xfrm>
          <a:prstGeom prst="rect">
            <a:avLst/>
          </a:prstGeom>
        </p:spPr>
      </p:pic>
      <p:pic>
        <p:nvPicPr>
          <p:cNvPr id="10" name="Bildobjekt 9" descr="En bild som visar hus, konst, person, byggnad&#10;&#10;Automatiskt genererad beskrivning">
            <a:extLst>
              <a:ext uri="{FF2B5EF4-FFF2-40B4-BE49-F238E27FC236}">
                <a16:creationId xmlns:a16="http://schemas.microsoft.com/office/drawing/2014/main" id="{7FC112CB-8F9E-75A2-C5B4-4984D4E66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06" y="3378442"/>
            <a:ext cx="3944194" cy="3228442"/>
          </a:xfrm>
          <a:prstGeom prst="rect">
            <a:avLst/>
          </a:prstGeom>
        </p:spPr>
      </p:pic>
      <p:pic>
        <p:nvPicPr>
          <p:cNvPr id="12" name="Bildobjekt 11" descr="En bild som visar tavla, möbler, konst, inomhus&#10;&#10;Automatiskt genererad beskrivning">
            <a:extLst>
              <a:ext uri="{FF2B5EF4-FFF2-40B4-BE49-F238E27FC236}">
                <a16:creationId xmlns:a16="http://schemas.microsoft.com/office/drawing/2014/main" id="{48590E37-0D4A-D363-0403-1F75A54F2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50" y="3378442"/>
            <a:ext cx="3941499" cy="3228442"/>
          </a:xfrm>
          <a:prstGeom prst="rect">
            <a:avLst/>
          </a:prstGeom>
        </p:spPr>
      </p:pic>
      <p:pic>
        <p:nvPicPr>
          <p:cNvPr id="14" name="Bildobjekt 13" descr="En bild som visar rita, konst, tavla, illustration&#10;&#10;Automatiskt genererad beskrivning">
            <a:extLst>
              <a:ext uri="{FF2B5EF4-FFF2-40B4-BE49-F238E27FC236}">
                <a16:creationId xmlns:a16="http://schemas.microsoft.com/office/drawing/2014/main" id="{0BA45C4B-DF71-1AAF-7298-D45FB4C1B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8442"/>
            <a:ext cx="3969366" cy="3228442"/>
          </a:xfrm>
          <a:prstGeom prst="rect">
            <a:avLst/>
          </a:prstGeom>
        </p:spPr>
      </p:pic>
      <p:pic>
        <p:nvPicPr>
          <p:cNvPr id="16" name="Bildobjekt 15" descr="En bild som visar rita, tavla, konst, klädsel&#10;&#10;Automatiskt genererad beskrivning">
            <a:extLst>
              <a:ext uri="{FF2B5EF4-FFF2-40B4-BE49-F238E27FC236}">
                <a16:creationId xmlns:a16="http://schemas.microsoft.com/office/drawing/2014/main" id="{6171B442-6EEA-DC0D-1AC3-EA05F9FE8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10" y="0"/>
            <a:ext cx="4059562" cy="3228442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814DB93A-1BC8-D494-53B7-FAEF079B9290}"/>
              </a:ext>
            </a:extLst>
          </p:cNvPr>
          <p:cNvSpPr txBox="1"/>
          <p:nvPr/>
        </p:nvSpPr>
        <p:spPr>
          <a:xfrm>
            <a:off x="2115228" y="2550695"/>
            <a:ext cx="499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1"/>
                </a:solidFill>
                <a:latin typeface="Stockholm Type Bold" pitchFamily="50" charset="0"/>
              </a:rPr>
              <a:t>2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1E5248A3-17CE-7B5B-7175-5FA85C89153E}"/>
              </a:ext>
            </a:extLst>
          </p:cNvPr>
          <p:cNvSpPr txBox="1"/>
          <p:nvPr/>
        </p:nvSpPr>
        <p:spPr>
          <a:xfrm>
            <a:off x="6248046" y="2550694"/>
            <a:ext cx="499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1"/>
                </a:solidFill>
                <a:latin typeface="Stockholm Type Bold" pitchFamily="50" charset="0"/>
              </a:rPr>
              <a:t>4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9B42359-F38C-8D5C-341D-D1CDB0C6D877}"/>
              </a:ext>
            </a:extLst>
          </p:cNvPr>
          <p:cNvSpPr txBox="1"/>
          <p:nvPr/>
        </p:nvSpPr>
        <p:spPr>
          <a:xfrm>
            <a:off x="176110" y="6002904"/>
            <a:ext cx="499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1"/>
                </a:solidFill>
                <a:latin typeface="Stockholm Type Bold" pitchFamily="50" charset="0"/>
              </a:rPr>
              <a:t>5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0D27DD4-85AF-D2ED-2295-FD7FF0D5523F}"/>
              </a:ext>
            </a:extLst>
          </p:cNvPr>
          <p:cNvSpPr txBox="1"/>
          <p:nvPr/>
        </p:nvSpPr>
        <p:spPr>
          <a:xfrm>
            <a:off x="4290910" y="6002903"/>
            <a:ext cx="718367" cy="603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1"/>
                </a:solidFill>
                <a:latin typeface="Stockholm Type Bold" pitchFamily="50" charset="0"/>
              </a:rPr>
              <a:t>10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D6FDA54-3772-4CC6-6D43-3B5E7C2E726D}"/>
              </a:ext>
            </a:extLst>
          </p:cNvPr>
          <p:cNvSpPr txBox="1"/>
          <p:nvPr/>
        </p:nvSpPr>
        <p:spPr>
          <a:xfrm>
            <a:off x="8453836" y="6002902"/>
            <a:ext cx="718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1"/>
                </a:solidFill>
                <a:latin typeface="Stockholm Type Bold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938826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60</TotalTime>
  <Words>107</Words>
  <Application>Microsoft Office PowerPoint</Application>
  <PresentationFormat>Bredbild</PresentationFormat>
  <Paragraphs>26</Paragraphs>
  <Slides>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Stockholm Type Bold</vt:lpstr>
      <vt:lpstr>Stockholm Type Regular</vt:lpstr>
      <vt:lpstr>Office-tema</vt:lpstr>
      <vt:lpstr>Titta in i ett hem på 1800-talet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Titta in hemma hos Josabeth</vt:lpstr>
      <vt:lpstr>PowerPoint-presentation</vt:lpstr>
    </vt:vector>
  </TitlesOfParts>
  <Company>Stockholm 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Titta in i ett hem på 1800-talet</dc:title>
  <dc:creator>Martin Nyblom</dc:creator>
  <cp:lastModifiedBy>Martin Nyblom</cp:lastModifiedBy>
  <cp:revision>3</cp:revision>
  <dcterms:created xsi:type="dcterms:W3CDTF">2024-05-13T11:30:52Z</dcterms:created>
  <dcterms:modified xsi:type="dcterms:W3CDTF">2024-05-13T12:31:29Z</dcterms:modified>
</cp:coreProperties>
</file>