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>
      <p:cViewPr varScale="1">
        <p:scale>
          <a:sx n="110" d="100"/>
          <a:sy n="110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51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4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41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58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69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34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5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4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94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02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5F946-A91F-4BB2-8055-319EAA008AB0}" type="datetimeFigureOut">
              <a:rPr lang="en-GB" smtClean="0"/>
              <a:t>30/09/2022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E4AFC-2A6B-4DCC-9C0D-38239AA24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48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gammal, står&#10;&#10;Automatiskt genererad beskrivning">
            <a:extLst>
              <a:ext uri="{FF2B5EF4-FFF2-40B4-BE49-F238E27FC236}">
                <a16:creationId xmlns:a16="http://schemas.microsoft.com/office/drawing/2014/main" id="{721F6545-7132-2B00-BEC9-781BD8047B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32" r="16134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AB4875D-4111-B21F-9EF2-025D78ABFAB0}"/>
              </a:ext>
            </a:extLst>
          </p:cNvPr>
          <p:cNvSpPr txBox="1"/>
          <p:nvPr/>
        </p:nvSpPr>
        <p:spPr>
          <a:xfrm>
            <a:off x="432048" y="3237558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200" dirty="0">
                <a:solidFill>
                  <a:schemeClr val="bg1"/>
                </a:solidFill>
                <a:latin typeface="Stockholm Type Bold" pitchFamily="50" charset="0"/>
              </a:rPr>
              <a:t>Vem </a:t>
            </a:r>
          </a:p>
          <a:p>
            <a:r>
              <a:rPr lang="sv-SE" sz="7200" dirty="0">
                <a:solidFill>
                  <a:schemeClr val="bg1"/>
                </a:solidFill>
                <a:latin typeface="Stockholm Type Bold" pitchFamily="50" charset="0"/>
              </a:rPr>
              <a:t>tyckte </a:t>
            </a:r>
          </a:p>
          <a:p>
            <a:r>
              <a:rPr lang="sv-SE" sz="7200" dirty="0">
                <a:solidFill>
                  <a:schemeClr val="bg1"/>
                </a:solidFill>
                <a:latin typeface="Stockholm Type Bold" pitchFamily="50" charset="0"/>
              </a:rPr>
              <a:t>vad?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5926276-A7D1-CADD-3BB6-63BFC1719EBA}"/>
              </a:ext>
            </a:extLst>
          </p:cNvPr>
          <p:cNvSpPr txBox="1"/>
          <p:nvPr/>
        </p:nvSpPr>
        <p:spPr>
          <a:xfrm>
            <a:off x="4644008" y="6165304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1200" dirty="0">
                <a:solidFill>
                  <a:schemeClr val="bg1"/>
                </a:solidFill>
                <a:latin typeface="Stockholm Type Regular" pitchFamily="50" charset="0"/>
              </a:rPr>
              <a:t>Tre valarbetare från Allmänna valmansförbundet, 1924. Stockholms stadsarkiv</a:t>
            </a:r>
          </a:p>
        </p:txBody>
      </p:sp>
    </p:spTree>
    <p:extLst>
      <p:ext uri="{BB962C8B-B14F-4D97-AF65-F5344CB8AC3E}">
        <p14:creationId xmlns:p14="http://schemas.microsoft.com/office/powerpoint/2010/main" val="70999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D44E4D-BF87-7F5A-E7BC-6551AF759D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Stockholm Type Bold" pitchFamily="50" charset="0"/>
              </a:rPr>
              <a:t>Två exempel från valet</a:t>
            </a:r>
            <a:br>
              <a:rPr lang="sv-SE" dirty="0">
                <a:latin typeface="Stockholm Type Bold" pitchFamily="50" charset="0"/>
              </a:rPr>
            </a:br>
            <a:r>
              <a:rPr lang="sv-SE" dirty="0">
                <a:latin typeface="Stockholm Type Bold" pitchFamily="50" charset="0"/>
              </a:rPr>
              <a:t>1950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ADA182-8855-6326-D4EF-E4A31ACD2C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latin typeface="Stockholm Type Regular" pitchFamily="50" charset="0"/>
              </a:rPr>
              <a:t>Vem tyckte vad?</a:t>
            </a:r>
          </a:p>
        </p:txBody>
      </p:sp>
    </p:spTree>
    <p:extLst>
      <p:ext uri="{BB962C8B-B14F-4D97-AF65-F5344CB8AC3E}">
        <p14:creationId xmlns:p14="http://schemas.microsoft.com/office/powerpoint/2010/main" val="40138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 descr="En bild som visar text, himmel, utomhus, svart&#10;&#10;Automatiskt genererad beskrivning">
            <a:extLst>
              <a:ext uri="{FF2B5EF4-FFF2-40B4-BE49-F238E27FC236}">
                <a16:creationId xmlns:a16="http://schemas.microsoft.com/office/drawing/2014/main" id="{E5FB7C67-311E-62A5-24A6-150B3C3D4F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6125"/>
          <a:stretch/>
        </p:blipFill>
        <p:spPr>
          <a:xfrm>
            <a:off x="20" y="10"/>
            <a:ext cx="9143980" cy="6857990"/>
          </a:xfrm>
          <a:noFill/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3E0E1D8-6F30-F82F-BD36-8A443B08042D}"/>
              </a:ext>
            </a:extLst>
          </p:cNvPr>
          <p:cNvSpPr/>
          <p:nvPr/>
        </p:nvSpPr>
        <p:spPr>
          <a:xfrm>
            <a:off x="3429203" y="3176465"/>
            <a:ext cx="2798981" cy="1226772"/>
          </a:xfrm>
          <a:custGeom>
            <a:avLst/>
            <a:gdLst>
              <a:gd name="connsiteX0" fmla="*/ 0 w 2808312"/>
              <a:gd name="connsiteY0" fmla="*/ 0 h 1152128"/>
              <a:gd name="connsiteX1" fmla="*/ 2808312 w 2808312"/>
              <a:gd name="connsiteY1" fmla="*/ 0 h 1152128"/>
              <a:gd name="connsiteX2" fmla="*/ 2808312 w 2808312"/>
              <a:gd name="connsiteY2" fmla="*/ 1152128 h 1152128"/>
              <a:gd name="connsiteX3" fmla="*/ 0 w 2808312"/>
              <a:gd name="connsiteY3" fmla="*/ 1152128 h 1152128"/>
              <a:gd name="connsiteX4" fmla="*/ 0 w 2808312"/>
              <a:gd name="connsiteY4" fmla="*/ 0 h 1152128"/>
              <a:gd name="connsiteX0" fmla="*/ 27992 w 2836304"/>
              <a:gd name="connsiteY0" fmla="*/ 0 h 1292087"/>
              <a:gd name="connsiteX1" fmla="*/ 2836304 w 2836304"/>
              <a:gd name="connsiteY1" fmla="*/ 0 h 1292087"/>
              <a:gd name="connsiteX2" fmla="*/ 2836304 w 2836304"/>
              <a:gd name="connsiteY2" fmla="*/ 1152128 h 1292087"/>
              <a:gd name="connsiteX3" fmla="*/ 0 w 2836304"/>
              <a:gd name="connsiteY3" fmla="*/ 1292087 h 1292087"/>
              <a:gd name="connsiteX4" fmla="*/ 27992 w 2836304"/>
              <a:gd name="connsiteY4" fmla="*/ 0 h 1292087"/>
              <a:gd name="connsiteX0" fmla="*/ 27992 w 2836304"/>
              <a:gd name="connsiteY0" fmla="*/ 102636 h 1292087"/>
              <a:gd name="connsiteX1" fmla="*/ 2836304 w 2836304"/>
              <a:gd name="connsiteY1" fmla="*/ 0 h 1292087"/>
              <a:gd name="connsiteX2" fmla="*/ 2836304 w 2836304"/>
              <a:gd name="connsiteY2" fmla="*/ 1152128 h 1292087"/>
              <a:gd name="connsiteX3" fmla="*/ 0 w 2836304"/>
              <a:gd name="connsiteY3" fmla="*/ 1292087 h 1292087"/>
              <a:gd name="connsiteX4" fmla="*/ 27992 w 2836304"/>
              <a:gd name="connsiteY4" fmla="*/ 102636 h 1292087"/>
              <a:gd name="connsiteX0" fmla="*/ 37323 w 2836304"/>
              <a:gd name="connsiteY0" fmla="*/ 55983 h 1292087"/>
              <a:gd name="connsiteX1" fmla="*/ 2836304 w 2836304"/>
              <a:gd name="connsiteY1" fmla="*/ 0 h 1292087"/>
              <a:gd name="connsiteX2" fmla="*/ 2836304 w 2836304"/>
              <a:gd name="connsiteY2" fmla="*/ 1152128 h 1292087"/>
              <a:gd name="connsiteX3" fmla="*/ 0 w 2836304"/>
              <a:gd name="connsiteY3" fmla="*/ 1292087 h 1292087"/>
              <a:gd name="connsiteX4" fmla="*/ 37323 w 2836304"/>
              <a:gd name="connsiteY4" fmla="*/ 55983 h 1292087"/>
              <a:gd name="connsiteX0" fmla="*/ 0 w 2798981"/>
              <a:gd name="connsiteY0" fmla="*/ 55983 h 1226772"/>
              <a:gd name="connsiteX1" fmla="*/ 2798981 w 2798981"/>
              <a:gd name="connsiteY1" fmla="*/ 0 h 1226772"/>
              <a:gd name="connsiteX2" fmla="*/ 2798981 w 2798981"/>
              <a:gd name="connsiteY2" fmla="*/ 1152128 h 1226772"/>
              <a:gd name="connsiteX3" fmla="*/ 0 w 2798981"/>
              <a:gd name="connsiteY3" fmla="*/ 1226772 h 1226772"/>
              <a:gd name="connsiteX4" fmla="*/ 0 w 2798981"/>
              <a:gd name="connsiteY4" fmla="*/ 55983 h 122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8981" h="1226772">
                <a:moveTo>
                  <a:pt x="0" y="55983"/>
                </a:moveTo>
                <a:lnTo>
                  <a:pt x="2798981" y="0"/>
                </a:lnTo>
                <a:lnTo>
                  <a:pt x="2798981" y="1152128"/>
                </a:lnTo>
                <a:lnTo>
                  <a:pt x="0" y="1226772"/>
                </a:lnTo>
                <a:lnTo>
                  <a:pt x="0" y="55983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046C2F07-EBC8-6418-B3A4-D49C0DD000E3}"/>
              </a:ext>
            </a:extLst>
          </p:cNvPr>
          <p:cNvSpPr/>
          <p:nvPr/>
        </p:nvSpPr>
        <p:spPr>
          <a:xfrm>
            <a:off x="6300192" y="3645024"/>
            <a:ext cx="1152128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20396D8-A3DB-B15E-9EED-996990AD20A6}"/>
              </a:ext>
            </a:extLst>
          </p:cNvPr>
          <p:cNvSpPr txBox="1"/>
          <p:nvPr/>
        </p:nvSpPr>
        <p:spPr>
          <a:xfrm>
            <a:off x="0" y="6597352"/>
            <a:ext cx="5292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Foto: Herman </a:t>
            </a:r>
            <a:r>
              <a:rPr lang="sv-SE" sz="1000" dirty="0" err="1"/>
              <a:t>Ronninger</a:t>
            </a:r>
            <a:r>
              <a:rPr lang="sv-SE" sz="1000" dirty="0"/>
              <a:t>, 1950. Stadsmuseet i Stockholm</a:t>
            </a:r>
          </a:p>
        </p:txBody>
      </p:sp>
    </p:spTree>
    <p:extLst>
      <p:ext uri="{BB962C8B-B14F-4D97-AF65-F5344CB8AC3E}">
        <p14:creationId xmlns:p14="http://schemas.microsoft.com/office/powerpoint/2010/main" val="348102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 descr="En bild som visar text, himmel, utomhus, tecken&#10;&#10;Automatiskt genererad beskrivning">
            <a:extLst>
              <a:ext uri="{FF2B5EF4-FFF2-40B4-BE49-F238E27FC236}">
                <a16:creationId xmlns:a16="http://schemas.microsoft.com/office/drawing/2014/main" id="{2BC33567-F052-51FE-DA14-19D8296BA4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998" b="-2"/>
          <a:stretch/>
        </p:blipFill>
        <p:spPr>
          <a:xfrm>
            <a:off x="20" y="10"/>
            <a:ext cx="9143980" cy="6857990"/>
          </a:xfrm>
          <a:noFill/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D14769E2-9496-0B8B-9AEE-9BABB0586636}"/>
              </a:ext>
            </a:extLst>
          </p:cNvPr>
          <p:cNvSpPr/>
          <p:nvPr/>
        </p:nvSpPr>
        <p:spPr>
          <a:xfrm>
            <a:off x="2627784" y="4005064"/>
            <a:ext cx="2160240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EC30FB61-F576-D9FF-7A52-3C73CD20A1DA}"/>
              </a:ext>
            </a:extLst>
          </p:cNvPr>
          <p:cNvSpPr txBox="1"/>
          <p:nvPr/>
        </p:nvSpPr>
        <p:spPr>
          <a:xfrm>
            <a:off x="0" y="6597352"/>
            <a:ext cx="5292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Foto</a:t>
            </a:r>
            <a:r>
              <a:rPr lang="sv-SE" sz="1000"/>
              <a:t>: Gunnar Lantz, </a:t>
            </a:r>
            <a:r>
              <a:rPr lang="sv-SE" sz="1000" dirty="0"/>
              <a:t>1950. Stadsmuseet i Stockholm</a:t>
            </a:r>
          </a:p>
        </p:txBody>
      </p:sp>
    </p:spTree>
    <p:extLst>
      <p:ext uri="{BB962C8B-B14F-4D97-AF65-F5344CB8AC3E}">
        <p14:creationId xmlns:p14="http://schemas.microsoft.com/office/powerpoint/2010/main" val="401191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 - Exc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m.potx" id="{E49F1394-C997-4CA3-A8CD-81CB71DAF987}" vid="{A66D5745-BA82-4CCF-BD14-672B940186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Tom</Template>
  <TotalTime>619</TotalTime>
  <Words>44</Words>
  <Application>Microsoft Office PowerPoint</Application>
  <PresentationFormat>Bildspel på skärmen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Stockholm Type Bold</vt:lpstr>
      <vt:lpstr>Stockholm Type Regular</vt:lpstr>
      <vt:lpstr>Office-tema</vt:lpstr>
      <vt:lpstr>PowerPoint-presentation</vt:lpstr>
      <vt:lpstr>Två exempel från valet 1950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Martin Nyblom</dc:creator>
  <cp:lastModifiedBy>Martin Nyblom</cp:lastModifiedBy>
  <cp:revision>11</cp:revision>
  <dcterms:created xsi:type="dcterms:W3CDTF">2022-08-23T06:56:08Z</dcterms:created>
  <dcterms:modified xsi:type="dcterms:W3CDTF">2022-09-30T08:22:20Z</dcterms:modified>
</cp:coreProperties>
</file>